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8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D9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7" autoAdjust="0"/>
    <p:restoredTop sz="94660"/>
  </p:normalViewPr>
  <p:slideViewPr>
    <p:cSldViewPr showGuides="1">
      <p:cViewPr>
        <p:scale>
          <a:sx n="125" d="100"/>
          <a:sy n="125" d="100"/>
        </p:scale>
        <p:origin x="-1272" y="-72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BFBBE1-69A6-484E-B053-2055E9964632}" type="datetimeFigureOut">
              <a:rPr lang="pt-BR" smtClean="0"/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34B79-31C6-488D-ACFB-E39890CCC8F4}" type="slidenum">
              <a:rPr lang="pt-BR" smtClean="0"/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320204-7FBF-43E3-BB5F-C220F68A5B75}" type="datetimeFigureOut">
              <a:rPr lang="pt-BR" smtClean="0"/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8433A-DFF8-4BA9-A9D8-D9DA01FB0734}" type="slidenum">
              <a:rPr lang="pt-BR" smtClean="0"/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817A-7BA4-4B77-96D4-244563D9EB2D}" type="datetime10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E638-237A-4C17-8015-A31C83E64BE9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52360-FF4B-42B0-9435-91805A97212B}" type="datetime10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E638-237A-4C17-8015-A31C83E64BE9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79002-54D4-437C-A9CC-1DAACC991011}" type="datetime10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E638-237A-4C17-8015-A31C83E64BE9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2FA6F-3270-440D-A2C3-AC709EFE6944}" type="datetime10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E638-237A-4C17-8015-A31C83E64BE9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35AC1-E120-4C85-9F1E-97EE0C33657A}" type="datetime10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E638-237A-4C17-8015-A31C83E64BE9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836BC-7F80-4DBC-91B2-68E7C02B013C}" type="datetime10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E638-237A-4C17-8015-A31C83E64BE9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6527D-6D91-4276-BDEF-1D616983977E}" type="datetime10">
              <a:rPr lang="pt-BR" smtClean="0"/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E638-237A-4C17-8015-A31C83E64BE9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10FFE-36C8-41E1-B991-81263A98CB74}" type="datetime10">
              <a:rPr lang="pt-BR" smtClean="0"/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E638-237A-4C17-8015-A31C83E64BE9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1F9C1-BE11-415F-853E-6FD7729BE211}" type="datetime10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E638-237A-4C17-8015-A31C83E64BE9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88A8-FB7D-4561-A3DE-D9CAFD709D5C}" type="datetime10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E638-237A-4C17-8015-A31C83E64BE9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B8D2B-53C6-4BDD-9DE4-4F1BE29E47F4}" type="datetime10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E638-237A-4C17-8015-A31C83E64BE9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F2319-11E7-4042-B323-0E2EF0D2CD04}" type="datetime10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9E638-237A-4C17-8015-A31C83E64BE9}" type="slidenum">
              <a:rPr lang="pt-BR" smtClean="0"/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324480" y="1988840"/>
            <a:ext cx="8568000" cy="2162175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Título do resumo</a:t>
            </a:r>
            <a:endParaRPr lang="pt-BR" altLang="pt-B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Subtítulo 2"/>
          <p:cNvSpPr>
            <a:spLocks noGrp="1"/>
          </p:cNvSpPr>
          <p:nvPr>
            <p:ph type="subTitle" idx="1"/>
          </p:nvPr>
        </p:nvSpPr>
        <p:spPr>
          <a:xfrm>
            <a:off x="1515367" y="3861048"/>
            <a:ext cx="7377113" cy="184626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pt-BR" sz="20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pt-BR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 eaLnBrk="1" fontAlgn="auto" hangingPunct="1">
              <a:spcAft>
                <a:spcPts val="0"/>
              </a:spcAft>
              <a:defRPr/>
            </a:pPr>
            <a:r>
              <a:rPr lang="pt-BR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 (a): </a:t>
            </a:r>
            <a:r>
              <a:rPr lang="pt-BR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xxxxxxxx</a:t>
            </a:r>
            <a:endParaRPr lang="pt-BR" sz="20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 eaLnBrk="1" fontAlgn="auto" hangingPunct="1">
              <a:spcAft>
                <a:spcPts val="0"/>
              </a:spcAft>
              <a:defRPr/>
            </a:pPr>
            <a:r>
              <a:rPr lang="pt-BR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Instituição de Ensino: </a:t>
            </a:r>
            <a:r>
              <a:rPr lang="pt-BR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xxxxxxxx</a:t>
            </a:r>
            <a:endParaRPr lang="pt-BR" sz="20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 eaLnBrk="1" fontAlgn="auto" hangingPunct="1">
              <a:spcAft>
                <a:spcPts val="0"/>
              </a:spcAft>
              <a:defRPr/>
            </a:pPr>
            <a:r>
              <a:rPr lang="pt-BR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Orientador (a</a:t>
            </a:r>
            <a:r>
              <a:rPr lang="pt-BR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: </a:t>
            </a:r>
            <a:r>
              <a:rPr lang="pt-BR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xxxxxxxx</a:t>
            </a:r>
            <a:r>
              <a:rPr lang="pt-BR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pt-BR" sz="20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 eaLnBrk="1" fontAlgn="auto" hangingPunct="1">
              <a:spcAft>
                <a:spcPts val="0"/>
              </a:spcAft>
              <a:defRPr/>
            </a:pPr>
            <a:r>
              <a:rPr lang="pt-BR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Co-orientador</a:t>
            </a:r>
            <a:r>
              <a:rPr lang="pt-BR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(a</a:t>
            </a:r>
            <a:r>
              <a:rPr lang="pt-BR" sz="2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: </a:t>
            </a:r>
            <a:r>
              <a:rPr lang="pt-BR" sz="20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xxxxxxxx</a:t>
            </a:r>
            <a:endParaRPr lang="pt-BR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CaixaDeTexto 8"/>
          <p:cNvSpPr txBox="1">
            <a:spLocks noChangeArrowheads="1"/>
          </p:cNvSpPr>
          <p:nvPr/>
        </p:nvSpPr>
        <p:spPr bwMode="auto">
          <a:xfrm>
            <a:off x="36384" y="6095037"/>
            <a:ext cx="9072000" cy="6451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pt-BR" altLang="pt-BR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União da Vitória</a:t>
            </a:r>
            <a:endParaRPr lang="pt-BR" altLang="pt-BR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pt-BR" altLang="pt-BR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2025</a:t>
            </a:r>
            <a:endParaRPr lang="pt-BR" altLang="pt-BR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Imagem 2" descr="Enaproc XXI 2025 - cabeçalh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3970" y="0"/>
            <a:ext cx="9179560" cy="13112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9E638-237A-4C17-8015-A31C83E64BE9}" type="slidenum">
              <a:rPr lang="pt-BR" smtClean="0"/>
            </a:fld>
            <a:endParaRPr lang="pt-BR"/>
          </a:p>
        </p:txBody>
      </p:sp>
      <p:pic>
        <p:nvPicPr>
          <p:cNvPr id="10" name="Espaço Reservado para Conteúdo 5" descr="Enaproc XXI 2025 - cabeçalho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-27305"/>
            <a:ext cx="9144000" cy="13061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</Words>
  <Application>WPS Presentation</Application>
  <PresentationFormat>Apresentação na tela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SimSun</vt:lpstr>
      <vt:lpstr>Wingdings</vt:lpstr>
      <vt:lpstr>Tahoma</vt:lpstr>
      <vt:lpstr>Microsoft YaHei</vt:lpstr>
      <vt:lpstr>Arial Unicode MS</vt:lpstr>
      <vt:lpstr>Calibri</vt:lpstr>
      <vt:lpstr>Tema do Office</vt:lpstr>
      <vt:lpstr>Título do resumo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Fernando Gohl</dc:creator>
  <cp:keywords>Enaproc; Pipa; Uniuv</cp:keywords>
  <cp:lastModifiedBy>Fernando Cesar Gohl</cp:lastModifiedBy>
  <cp:revision>110</cp:revision>
  <dcterms:created xsi:type="dcterms:W3CDTF">2015-09-28T01:37:00Z</dcterms:created>
  <dcterms:modified xsi:type="dcterms:W3CDTF">2025-04-10T12:54:07Z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395DE25AE0594056AE332E8F29DE7893_13</vt:lpwstr>
  </property>
  <property fmtid="{D5CDD505-2E9C-101B-9397-08002B2CF9AE}" pid="3" name="KSOProductBuildVer">
    <vt:lpwstr>1046-12.2.0.20782</vt:lpwstr>
  </property>
</Properties>
</file>